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sldIdLst>
    <p:sldId id="260" r:id="rId2"/>
    <p:sldId id="257" r:id="rId3"/>
    <p:sldId id="263" r:id="rId4"/>
    <p:sldId id="265" r:id="rId5"/>
    <p:sldId id="264" r:id="rId6"/>
    <p:sldId id="266" r:id="rId7"/>
    <p:sldId id="267" r:id="rId8"/>
    <p:sldId id="268" r:id="rId9"/>
    <p:sldId id="275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34615" autoAdjust="0"/>
    <p:restoredTop sz="86447" autoAdjust="0"/>
  </p:normalViewPr>
  <p:slideViewPr>
    <p:cSldViewPr>
      <p:cViewPr>
        <p:scale>
          <a:sx n="90" d="100"/>
          <a:sy n="90" d="100"/>
        </p:scale>
        <p:origin x="-1760" y="-1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4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FC662-EE7C-437A-8656-36360C4991FC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D5A79-6B8C-4125-A2F7-2A1B86302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2302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D5A79-6B8C-4125-A2F7-2A1B863028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016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D5A79-6B8C-4125-A2F7-2A1B863028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0297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A11C0-0D2B-4D9B-94E0-C426384D61E3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E523-40EE-4D92-B19C-F858CE78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logo-circle-col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1066800"/>
            <a:ext cx="4648200" cy="46482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I’m confused and I don’t know what to do next.  Help!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 Technology will be glad to help.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Call the Help Desk.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Consult the IT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Identity Finder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webpage.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is the big idea behind the 12/3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Identity Finder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scan?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system-wide scan on 12/3 is intended to permanently remove all PII and anything looking like PII from all CCSU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hard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data is removed during this scan, it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 recovered.</a:t>
            </a:r>
          </a:p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PII is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ersonally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dentifiable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nformation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locations, like email accounts and network shares (M and S drives)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not part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12/3 scan.</a:t>
            </a:r>
          </a:p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Longer term, we will need to deal with PII in these locations as well.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is considered to be PII?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the purposes of the 12/3 scan, PII includes: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Security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Credit Card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Bank Account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Driver’s License Numbers.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CCSU default set-up for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Identity Finder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looks for any pattern of numbers that looks like one of these.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Why should I scan my computer ahead of the 12/3 scan?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get to determine what happens to your data.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baseline scan(s) you run will do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nice things: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PII on your machine, so that you can properly secure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information on your machine that looks like PII but isn’t (false positives).  You can remove it or tell the next scan to ignore it.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False positives can be invoice numbers, SKU codes, or other patterns of numbers.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computers are affected?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CCSU-owned Windows and Mac machines in faculty and staff offices, both desktops and laptops.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shared computers in offices.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need to be scanned by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individual users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Teaching station computers in smart classrooms and computers in labs are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affected.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do not allow users to save anything permanently to the hard drive.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Aren’t I allowed to have PII for research and records retention reasons?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Yes, and you may well be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retain these records for a period of time.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you do need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this information.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Your computer’s hard drive is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good place.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secure network share is the best place to store it.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Information Technology has a form for you to request a secure share.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must I do before 12/3?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Scan every CCSU-owned computer you use, or that you suspect may have PII on it.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Shared computers will need to be scanned by each individual user.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default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scan that covers the computer hard drive and your CCSU email, as a baseline.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Identity Finder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guides for both Windows and Mac computers are available on the IT Department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Identity Finder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webpage.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What if I find PII or false positives on my computer?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you get a hit on your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CCSU email account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must either choose the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Shred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option (to permanently remove it) or delete the email yourself.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program will not offer you any other options.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Alternatively, you can place the emails in a separate folder, and archive the folder to your hard drive or network share.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program will then allow you to choose from the other options.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What if I find PII or false positives on my computer?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you get a hit on your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hard drive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Shred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Permanently remove.</a:t>
            </a: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Scrub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Redact the PII, but retain the other data.</a:t>
            </a: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Ignore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Mark the item so that future scans will ignore it.  This is fine for false positives, but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for PII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Manually move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information to a secure share.</a:t>
            </a: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Quarantine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option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available to us at this point.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010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686</Words>
  <Application>Microsoft Macintosh PowerPoint</Application>
  <PresentationFormat>On-screen Show (4:3)</PresentationFormat>
  <Paragraphs>55</Paragraphs>
  <Slides>10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What is the big idea behind the 12/3 Identity Finder scan?</vt:lpstr>
      <vt:lpstr>What is considered to be PII?</vt:lpstr>
      <vt:lpstr>Why should I scan my computer ahead of the 12/3 scan?</vt:lpstr>
      <vt:lpstr>Which computers are affected?</vt:lpstr>
      <vt:lpstr>Aren’t I allowed to have PII for research and records retention reasons?</vt:lpstr>
      <vt:lpstr>What must I do before 12/3?</vt:lpstr>
      <vt:lpstr>What if I find PII or false positives on my computer?</vt:lpstr>
      <vt:lpstr>What if I find PII or false positives on my computer?</vt:lpstr>
      <vt:lpstr>I’m confused and I don’t know what to do next.  Help!</vt:lpstr>
    </vt:vector>
  </TitlesOfParts>
  <Company>Central Connecticut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Instructions</dc:title>
  <dc:creator>CCSU</dc:creator>
  <cp:lastModifiedBy>CCSU</cp:lastModifiedBy>
  <cp:revision>88</cp:revision>
  <dcterms:created xsi:type="dcterms:W3CDTF">2012-11-28T03:44:06Z</dcterms:created>
  <dcterms:modified xsi:type="dcterms:W3CDTF">2012-11-28T03:44:24Z</dcterms:modified>
</cp:coreProperties>
</file>