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136" y="-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0176" y="5375528"/>
            <a:ext cx="983624" cy="980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Sabbatical Leave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2013-2014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888" y="4455277"/>
            <a:ext cx="2139881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1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and objectives of the project proposed during our sabbatical leave.</a:t>
            </a:r>
          </a:p>
          <a:p>
            <a:r>
              <a:rPr lang="en-US" dirty="0" smtClean="0"/>
              <a:t>Preparation: existing knowledge and/or work to date.</a:t>
            </a:r>
          </a:p>
          <a:p>
            <a:r>
              <a:rPr lang="en-US" dirty="0" smtClean="0"/>
              <a:t>Proposed activities and methodology.</a:t>
            </a:r>
          </a:p>
          <a:p>
            <a:r>
              <a:rPr lang="en-US" dirty="0" smtClean="0"/>
              <a:t>Potential value to the university, to your discipline, to your students.</a:t>
            </a:r>
          </a:p>
          <a:p>
            <a:r>
              <a:rPr lang="en-US" dirty="0" smtClean="0"/>
              <a:t>Expected outcomes.</a:t>
            </a:r>
          </a:p>
          <a:p>
            <a:r>
              <a:rPr lang="en-US" dirty="0" smtClean="0"/>
              <a:t>Outcome of your past sabbatical leave. (if within the past 10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8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A&amp;S / SOCIAL AND BEHAVIORAL SCIENCES: </a:t>
            </a:r>
            <a:r>
              <a:rPr lang="en-US" dirty="0"/>
              <a:t>Cindy White (Communication) (14)</a:t>
            </a:r>
          </a:p>
          <a:p>
            <a:r>
              <a:rPr lang="en-US" b="1" dirty="0"/>
              <a:t>A&amp;S / HUMANITIES:</a:t>
            </a:r>
            <a:r>
              <a:rPr lang="en-US" dirty="0"/>
              <a:t> Paloma Lapuerta (Modern Languages) (15)</a:t>
            </a:r>
          </a:p>
          <a:p>
            <a:r>
              <a:rPr lang="en-US" b="1" dirty="0"/>
              <a:t>A&amp;S / NATURAL, MATHEMATICAL &amp; COMPUTER SCIENCES:</a:t>
            </a:r>
            <a:r>
              <a:rPr lang="en-US" dirty="0"/>
              <a:t> Maria Mitchell (Mathematical Sciences) (15)</a:t>
            </a:r>
          </a:p>
          <a:p>
            <a:r>
              <a:rPr lang="en-US" b="1" dirty="0"/>
              <a:t>A&amp;S / FINE ARTS: </a:t>
            </a:r>
            <a:r>
              <a:rPr lang="en-US" dirty="0"/>
              <a:t>Carl Knox (Music) (14)</a:t>
            </a:r>
          </a:p>
          <a:p>
            <a:r>
              <a:rPr lang="en-US" b="1" dirty="0"/>
              <a:t>BUSINESS: </a:t>
            </a:r>
            <a:r>
              <a:rPr lang="en-US" dirty="0"/>
              <a:t>Zakri Bello (Finance) (14)</a:t>
            </a:r>
          </a:p>
          <a:p>
            <a:r>
              <a:rPr lang="en-US" b="1" dirty="0"/>
              <a:t>EDUCATION AND PROFESSIONAL STUDIES: </a:t>
            </a:r>
            <a:r>
              <a:rPr lang="en-US" dirty="0"/>
              <a:t>Shelley Bochain (Nursing) (14)</a:t>
            </a:r>
          </a:p>
          <a:p>
            <a:r>
              <a:rPr lang="en-US" b="1" dirty="0"/>
              <a:t>ENGINEERING AND TECHNOLOGY:</a:t>
            </a:r>
            <a:r>
              <a:rPr lang="en-US" dirty="0"/>
              <a:t> Paul Resetarits (Manufacturing and Construction Management) (15)</a:t>
            </a:r>
          </a:p>
          <a:p>
            <a:r>
              <a:rPr lang="en-US" b="1" dirty="0"/>
              <a:t>AT-LARGE (Business/Educ &amp; Prof Studies/Eng &amp; Tech): </a:t>
            </a:r>
            <a:r>
              <a:rPr lang="en-US" dirty="0"/>
              <a:t>Ellen Retelle (Educational Leadership) (14)</a:t>
            </a:r>
          </a:p>
          <a:p>
            <a:r>
              <a:rPr lang="en-US" b="1" dirty="0"/>
              <a:t>LIBRARIANS/COUNSELORS/COACHES: </a:t>
            </a:r>
            <a:r>
              <a:rPr lang="en-US" dirty="0"/>
              <a:t>Mary Pat Bigley (14)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9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were 33 applications</a:t>
            </a:r>
          </a:p>
          <a:p>
            <a:r>
              <a:rPr lang="en-US" dirty="0" smtClean="0"/>
              <a:t>There were 24 sabbatical leaves available</a:t>
            </a:r>
          </a:p>
          <a:p>
            <a:r>
              <a:rPr lang="en-US" dirty="0" smtClean="0"/>
              <a:t>One additional leave was secured.</a:t>
            </a:r>
          </a:p>
          <a:p>
            <a:r>
              <a:rPr lang="en-US" dirty="0" smtClean="0"/>
              <a:t>25 sabbatical leaves were granted</a:t>
            </a:r>
          </a:p>
          <a:p>
            <a:r>
              <a:rPr lang="en-US" dirty="0" smtClean="0"/>
              <a:t>1 to School of Business</a:t>
            </a:r>
          </a:p>
          <a:p>
            <a:r>
              <a:rPr lang="en-US" dirty="0" smtClean="0"/>
              <a:t>1 to School of Engineering and Technology</a:t>
            </a:r>
          </a:p>
          <a:p>
            <a:r>
              <a:rPr lang="en-US" dirty="0" smtClean="0"/>
              <a:t>2 to School of Education and Professional Studies</a:t>
            </a:r>
          </a:p>
          <a:p>
            <a:r>
              <a:rPr lang="en-US" dirty="0" smtClean="0"/>
              <a:t>21 to School of Arts and Sciences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85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the committee have co-chairs with staggered terms for consistency year to year.</a:t>
            </a:r>
          </a:p>
          <a:p>
            <a:r>
              <a:rPr lang="en-US" dirty="0" smtClean="0"/>
              <a:t>In renegotiating the AAUP contract increase the number of sabbatic leaves that are available annually.</a:t>
            </a:r>
          </a:p>
          <a:p>
            <a:r>
              <a:rPr lang="en-US" dirty="0" smtClean="0"/>
              <a:t>Presently the AAUP contract states “that approximately 70 sabbatic leaves for each year of the Agreement are appropriate” </a:t>
            </a:r>
          </a:p>
          <a:p>
            <a:r>
              <a:rPr lang="en-US" dirty="0" smtClean="0"/>
              <a:t>CCSU received 25 of the 70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1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318</Words>
  <Application>Microsoft Macintosh PowerPoint</Application>
  <PresentationFormat>Custom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Sabbatical Leave Committee</vt:lpstr>
      <vt:lpstr>Criteria</vt:lpstr>
      <vt:lpstr>Membership</vt:lpstr>
      <vt:lpstr>Stats</vt:lpstr>
      <vt:lpstr>Recommendations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Sabbatical Leave Committee</dc:title>
  <dc:creator>Resetarits, Paul (MfgConstMgt)</dc:creator>
  <cp:lastModifiedBy>CCSU</cp:lastModifiedBy>
  <cp:revision>6</cp:revision>
  <dcterms:created xsi:type="dcterms:W3CDTF">2014-04-14T13:50:10Z</dcterms:created>
  <dcterms:modified xsi:type="dcterms:W3CDTF">2014-04-14T18:10:13Z</dcterms:modified>
</cp:coreProperties>
</file>